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5" r:id="rId5"/>
  </p:sldMasterIdLst>
  <p:notesMasterIdLst>
    <p:notesMasterId r:id="rId17"/>
  </p:notesMasterIdLst>
  <p:handoutMasterIdLst>
    <p:handoutMasterId r:id="rId18"/>
  </p:handoutMasterIdLst>
  <p:sldIdLst>
    <p:sldId id="256" r:id="rId6"/>
    <p:sldId id="277" r:id="rId7"/>
    <p:sldId id="264" r:id="rId8"/>
    <p:sldId id="290" r:id="rId9"/>
    <p:sldId id="268" r:id="rId10"/>
    <p:sldId id="286" r:id="rId11"/>
    <p:sldId id="262" r:id="rId12"/>
    <p:sldId id="279" r:id="rId13"/>
    <p:sldId id="291" r:id="rId14"/>
    <p:sldId id="29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204" autoAdjust="0"/>
  </p:normalViewPr>
  <p:slideViewPr>
    <p:cSldViewPr snapToGrid="0">
      <p:cViewPr varScale="1">
        <p:scale>
          <a:sx n="82" d="100"/>
          <a:sy n="82" d="100"/>
        </p:scale>
        <p:origin x="696" y="72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0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>
            <a:normAutofit/>
          </a:bodyPr>
          <a:lstStyle>
            <a:lvl1pPr algn="l">
              <a:defRPr sz="6600" cap="all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sz="6000" b="1" i="1" cap="none" spc="0">
                <a:ln w="10160">
                  <a:solidFill>
                    <a:srgbClr val="333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</a:rPr>
              <a:t>Sweet Life</a:t>
            </a:r>
            <a:br>
              <a:rPr lang="en-US" sz="6000" b="1" i="1" cap="none" spc="0">
                <a:ln w="10160">
                  <a:solidFill>
                    <a:srgbClr val="333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6000" b="1" i="1">
                <a:ln w="10160">
                  <a:solidFill>
                    <a:srgbClr val="333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</a:rPr>
              <a:t>But </a:t>
            </a:r>
            <a:br>
              <a:rPr lang="en-US" sz="6000" b="1" i="1">
                <a:ln w="10160">
                  <a:solidFill>
                    <a:srgbClr val="333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6000" b="1" i="1">
                <a:ln w="10160">
                  <a:solidFill>
                    <a:srgbClr val="333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ramond" panose="02020404030301010803" pitchFamily="18" charset="0"/>
              </a:rPr>
              <a:t>Sugar free</a:t>
            </a:r>
            <a:endParaRPr lang="en-US" sz="6000" b="1" i="1" cap="none" spc="0" dirty="0">
              <a:ln w="10160">
                <a:solidFill>
                  <a:srgbClr val="3333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7917-2B77-90B2-7196-D8CEF7835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B2EDC-8FB7-3A48-B240-3E051E63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B1D56-211E-4302-3CBC-9874DEE0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9CE7-6814-90C5-6D65-9DE6FC6E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562D-438C-98BD-993F-B7F4E957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50D3-2C64-E68E-677D-BAC8E17D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8F45-C631-5A36-6A0F-07A93001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79534-4DFE-393F-BD6D-ED1BCC9C4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76B4D-40BB-A8B6-E74E-35DB8443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EEC60-553C-1F03-8249-276B9650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05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7BB8-6EA8-4127-4F34-F3A57A2E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AADB2-E88D-9CB7-583C-C6F6EE21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ED70-FC20-B89D-5844-22798E7B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CA34B-B6E4-DDA0-75E7-48A0787B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CF505-88D6-11B5-AD47-B41862BE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3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54DE-8D03-C74B-713E-56FCBFBA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9DEC-211B-D68F-8370-1CBE64CB7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5CE15-C5E6-4C10-DF09-3A1BD8A93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5AB6-0696-C32D-9C9A-F417ED45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0BF75-721D-DD61-F352-DB79AB79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3BF13-A222-732E-74AE-D7DDBA8C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2312-7F9A-E853-56ED-F9D5E18F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B53C5-3308-C003-85BF-C2A0AA834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4FDA3-0BCB-9FF3-F4A8-51AA40A7B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C69F7-B8F9-E48D-A635-722D4088C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E9F92-231C-60E2-8F19-7FC4FAEF6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92A8B-6ACE-51E5-02A8-31B7F8B5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E11A2-D77A-264D-1371-5A9FCF93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73339-4DC2-D11B-4D3C-12CFD23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F392-1885-4A53-3A4E-7D1CBED5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5C9ED-A86C-69F4-978F-0D5A9187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D8D6F-430C-C223-4E7E-5992392D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690DD-6699-E810-8B88-76983F8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38253"/>
            <a:ext cx="6343650" cy="1293831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PROBLEMS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1927557"/>
            <a:ext cx="6338888" cy="404085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600200" indent="0">
              <a:lnSpc>
                <a:spcPts val="2000"/>
              </a:lnSpc>
              <a:buNone/>
              <a:defRPr sz="1800"/>
            </a:lvl5pPr>
          </a:lstStyle>
          <a:p>
            <a:pPr lvl="1"/>
            <a:r>
              <a:rPr lang="en-US"/>
              <a:t>High suger consumption</a:t>
            </a:r>
            <a:endParaRPr lang="en-US" dirty="0"/>
          </a:p>
          <a:p>
            <a:pPr lvl="2"/>
            <a:r>
              <a:rPr lang="en-US"/>
              <a:t>Health problems associated </a:t>
            </a:r>
            <a:endParaRPr lang="en-US" dirty="0"/>
          </a:p>
          <a:p>
            <a:pPr lvl="3"/>
            <a:r>
              <a:rPr lang="en-US"/>
              <a:t>Suitable alternatives are not well known</a:t>
            </a:r>
            <a:endParaRPr lang="en-US" dirty="0"/>
          </a:p>
          <a:p>
            <a:pPr lvl="4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C93D9-7E59-332F-F16F-7A6904CE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9E171-3634-D283-F626-A141A20A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F1DE5-0FA2-F5B3-E70F-C9B7ED10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9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3B15-6A44-4F98-0D28-B034E61C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AED8-BF97-72A3-D8E0-166FEC9A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E11A2-4E59-C949-2EB3-CBDACEA2C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D1FAD-1C4A-8AD2-F236-9BF382F0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160B1-99E4-6C15-401D-CBDCAF35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1915F-F60E-6D07-79C4-D0440224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4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09F7-1A3B-FA11-8AFE-FC6D4DB2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DEAD4-6EC5-DE83-06D9-411DE854B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0EA79-DA12-17B6-4F96-EF436481D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F49F0-AF12-BED2-6007-2A8AAE4F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5745D-46D3-DD2C-2F04-0EB613D3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6F8E2-7B2B-AA5D-4A1E-D5FD58FD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AD2A-B526-DD47-0C25-DD8B6320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20F12-A4B8-B07F-4561-A91A4879C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ED200-05B6-0458-50EA-FCA3A1E0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6B0F3-F9AD-2843-74AB-F00F2FD9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A904-7DA0-18E7-2458-D396D58E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61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1C012-C31C-DBFA-593A-F7F9EF937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B9811-12FB-F4BC-507B-7746247B5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C46A9-FDD3-0D32-B12A-FEC57345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2DE24-9EAB-FC8C-26FA-CA618C3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F80E-F3A6-D672-5F7C-370E4FD9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problems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/>
              <a:t>High suger consumption</a:t>
            </a:r>
          </a:p>
          <a:p>
            <a:pPr lvl="2"/>
            <a:r>
              <a:rPr lang="en-US"/>
              <a:t>Health problems associated </a:t>
            </a:r>
          </a:p>
          <a:p>
            <a:pPr lvl="3"/>
            <a:r>
              <a:rPr lang="en-US"/>
              <a:t>Suitable alternatives are not well known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BC8E8-05F0-7A27-803B-BA627223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E15C-DF17-DD0A-B573-889553B9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8F48-46BB-7504-8579-8C28116FE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8E7F3-7742-4D8C-A46C-6014F87D962A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39A7-11CC-D002-48ED-19EC3C1FD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44B70-AD44-A078-D4BF-9FB555A17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6295-EBFB-430F-A46B-C13C893A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9C24A5-8A3A-5884-E581-F990AED83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عنوان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تیم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9ACC-3F3B-D55C-2FEA-8CAC7D81C3A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340" y="3423773"/>
            <a:ext cx="5528217" cy="2029969"/>
          </a:xfrm>
        </p:spPr>
        <p:txBody>
          <a:bodyPr bIns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07" y="2599527"/>
            <a:ext cx="6343650" cy="1358283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چالش و مشکل</a:t>
            </a:r>
            <a:endParaRPr lang="en-ZA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راه حل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6"/>
            <a:ext cx="6594768" cy="1951524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تأثیر بر زندگی سالمندان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6635" y="582235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0EBC83-CC4B-136A-D22A-8C862A22F0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/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امکان سنجی و مقیاس پذیری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6738" y="2590800"/>
            <a:ext cx="451485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6684-C88B-5A51-A3F9-B7DDF4221438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896111"/>
            <a:ext cx="7889768" cy="2039341"/>
          </a:xfrm>
        </p:spPr>
        <p:txBody>
          <a:bodyPr/>
          <a:lstStyle/>
          <a:p>
            <a:pPr algn="ctr"/>
            <a:r>
              <a:rPr lang="fa-IR" dirty="0" err="1">
                <a:latin typeface="Lalezar" panose="00000500000000000000" pitchFamily="2" charset="-78"/>
                <a:cs typeface="Lalezar" panose="00000500000000000000" pitchFamily="2" charset="-78"/>
              </a:rPr>
              <a:t>کاربرپسند</a:t>
            </a:r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 بودن و طراحی مطابق با توانایی سالمند در استفاده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BAD93-D011-8B31-3201-8A15E43EAD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877" y="898524"/>
            <a:ext cx="7606895" cy="2029967"/>
          </a:xfrm>
        </p:spPr>
        <p:txBody>
          <a:bodyPr/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پایداری و مقرون به صرفه بودن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pic>
        <p:nvPicPr>
          <p:cNvPr id="14" name="Picture Placeholder 13" descr="Woman walking in office">
            <a:extLst>
              <a:ext uri="{FF2B5EF4-FFF2-40B4-BE49-F238E27FC236}">
                <a16:creationId xmlns:a16="http://schemas.microsoft.com/office/drawing/2014/main" id="{206549BD-D8AF-D3BE-750E-5F8C50CCB5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5913" r="35913"/>
          <a:stretch/>
        </p:blipFill>
        <p:spPr>
          <a:xfrm>
            <a:off x="1011337" y="9212"/>
            <a:ext cx="2029967" cy="4850544"/>
          </a:xfr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53" y="268281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1C374B-40F2-4B1E-A9D8-6E5C932F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824876"/>
            <a:ext cx="2011680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C7587B-DD64-0940-2F6D-21C5F453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7794F-E001-AEDF-A128-18FE6719026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ایمنی و اخلاق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59ACC-3F3B-D55C-2FEA-8CAC7D81C3A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576943"/>
            <a:ext cx="6449786" cy="2006459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latin typeface="Lalezar" panose="00000500000000000000" pitchFamily="2" charset="-78"/>
                <a:cs typeface="Lalezar" panose="00000500000000000000" pitchFamily="2" charset="-78"/>
              </a:rPr>
              <a:t>نتیجه گیری و فراخوان برای حمایت مورد نیاز</a:t>
            </a:r>
            <a:endParaRPr lang="en-US" dirty="0"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7124B6E-1390-1400-B694-2479EE1D9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100</TotalTime>
  <Words>64</Words>
  <Application>Microsoft Office PowerPoint</Application>
  <PresentationFormat>Widescreen</PresentationFormat>
  <Paragraphs>30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Garamond</vt:lpstr>
      <vt:lpstr>Lalezar</vt:lpstr>
      <vt:lpstr>Custom</vt:lpstr>
      <vt:lpstr>Custom Design</vt:lpstr>
      <vt:lpstr>عنوان</vt:lpstr>
      <vt:lpstr>چالش و مشکل</vt:lpstr>
      <vt:lpstr>راه حل</vt:lpstr>
      <vt:lpstr>تأثیر بر زندگی سالمندان</vt:lpstr>
      <vt:lpstr>امکان سنجی و مقیاس پذیری</vt:lpstr>
      <vt:lpstr>کاربرپسند بودن و طراحی مطابق با توانایی سالمند در استفاده</vt:lpstr>
      <vt:lpstr>پایداری و مقرون به صرفه بودن</vt:lpstr>
      <vt:lpstr>ایمنی و اخلاق</vt:lpstr>
      <vt:lpstr>نتیجه گیری و فراخوان برای حمایت مورد نیاز</vt:lpstr>
      <vt:lpstr>تیم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Sadegh</dc:creator>
  <cp:lastModifiedBy>senobarnaderian97@gmail.com</cp:lastModifiedBy>
  <cp:revision>13</cp:revision>
  <dcterms:created xsi:type="dcterms:W3CDTF">2024-03-08T21:59:43Z</dcterms:created>
  <dcterms:modified xsi:type="dcterms:W3CDTF">2024-05-07T09:40:24Z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