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BAE5-2776-09F4-1D20-F10EB87A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60227-204C-86F9-569B-81431B4B3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2B5D6-2793-3B0D-C942-62762039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6AFE-E132-C396-3781-689F90A7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4F84F-E20C-3906-4F71-AA7166D3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6111-5BD9-34F7-1C78-B27B883E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ED2AD-6CCA-DAF7-553B-B74F1EE09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E74A-B65B-78DD-C215-2D135F78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851A-54A2-DFC0-0A39-791B4699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2E181-954B-4172-67C9-823644B2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69EED-267A-1EE3-FE47-B64D57D88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8081A-1891-8E75-61CF-7E4852DA2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AF2A2-9575-00EB-B2E4-0D398AA7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2C68C-C9E2-C9AA-B85A-85CD5A45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0CF2-C8E0-BADF-CAF0-2E6CA2D9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82CA-5320-C58E-4607-5ABA50BF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0ABB0-E7C0-2EB0-5F5E-844C65C8B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DEE42-BD3C-3852-EB04-283AC8A5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2DD8-41A8-2490-782E-22B07871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711D-6A67-F252-0899-6FDA02D0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9A5C-CF9D-D6BB-581E-F5C61032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B5D7C-C018-9343-2481-53DA112CF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929EC-4EA8-7D83-5A98-B7E2CCE3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071A4-7871-F147-D8E5-B0DA2C71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4B53E-2B6F-3EBD-7062-C4E60E4F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0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0C97-6354-0858-1D50-C425964E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9C11-3C05-BD57-415B-84D8C86AC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9ED47-6346-C7B6-F301-B3F02C993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88599-99ED-CBB8-2AB6-35A53D20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80192-4134-69BF-C724-2B79E110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B80E2-E841-1A7F-ADDA-13A82132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CBAC-FB90-D7B6-C737-7E1D12FA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D147F-4112-E290-7971-A62137CC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BC592-95D8-F284-F665-D15419FC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C0024-EBF5-CE80-109D-430012947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16E5C-AB08-1498-D604-6ABD66127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387CA-4527-1AA9-66B4-2CA240FF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62747-F5BD-A8A3-0D56-E3FF9A8E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C3FE0-1AC3-E926-1C93-C81E238F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1373-3A6F-152D-3196-82E937A0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DE494-F977-C0DC-3B52-7F218EEA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0899-35EE-4370-1468-4BE1C551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BC66D-BD55-3F4C-116A-03387B44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DECA6-B30D-4783-9F3A-AEA73393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8895-0E39-4B02-5402-FCAC1478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F058F-B24C-02AA-3275-0BADD094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5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7AF5-6FD4-52F4-B9F8-FDDF8C7D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6D8E-1250-E1D6-43AC-E2BFAAD77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DF130-0D6F-77B6-AB83-794DA85E4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31D02-D90A-674C-33AF-B1AB3457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845E6-BCA5-0125-9A23-CA74405E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06654-1F8A-2ACB-1801-B45870DD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4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3730-D40B-0EA4-75D0-D118FD15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0A19B-3888-884D-3E1F-0EF58A21F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616EA-542F-6AF7-A704-13287869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EEB98-17E8-0317-2770-B5E1A5C0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1727A-6DC4-0B62-0BD8-B692A661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D5724-17EF-8C70-A772-B3CDCADA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6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E3272-1D95-115E-23B3-A50342E26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B9FB7-73C7-84C8-7C8B-B5B421183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EFD3E-C567-E711-8932-1AE03B55A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D81C-6C9E-4F3D-824F-3AF02DFD8BB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F7D-AD07-FC8A-972E-BAEF3EECF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E7DA7-356C-EE8C-A4EE-661938970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8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29CCB8-C23B-4A13-A908-FFEE679259CA}"/>
              </a:ext>
            </a:extLst>
          </p:cNvPr>
          <p:cNvSpPr txBox="1"/>
          <p:nvPr/>
        </p:nvSpPr>
        <p:spPr>
          <a:xfrm>
            <a:off x="148281" y="3308177"/>
            <a:ext cx="11804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cs typeface="B Nazanin" panose="00000400000000000000" pitchFamily="2" charset="-78"/>
              </a:rPr>
              <a:t>Font size:30-40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0A27C-CA30-9B66-6AD1-F65A9F7A8063}"/>
              </a:ext>
            </a:extLst>
          </p:cNvPr>
          <p:cNvSpPr txBox="1"/>
          <p:nvPr/>
        </p:nvSpPr>
        <p:spPr>
          <a:xfrm>
            <a:off x="642551" y="4411361"/>
            <a:ext cx="11104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cs typeface="B Nazanin" panose="00000400000000000000" pitchFamily="2" charset="-78"/>
              </a:rPr>
              <a:t>Font name: Times new Roman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2754A-8D87-AFDC-D3A7-1E151FD22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3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1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 Computer</dc:creator>
  <cp:lastModifiedBy>Personal Computer</cp:lastModifiedBy>
  <cp:revision>7</cp:revision>
  <dcterms:created xsi:type="dcterms:W3CDTF">2023-09-09T11:27:37Z</dcterms:created>
  <dcterms:modified xsi:type="dcterms:W3CDTF">2024-03-16T09:20:17Z</dcterms:modified>
</cp:coreProperties>
</file>